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http://feministing.com/files/2011/04/White_House.JP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044" y="4665111"/>
            <a:ext cx="1862138" cy="203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5" r="11563"/>
          <a:stretch/>
        </p:blipFill>
        <p:spPr bwMode="auto">
          <a:xfrm>
            <a:off x="3158137" y="2224282"/>
            <a:ext cx="1622029" cy="1759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t2.gstatic.com/images?q=tbn:ANd9GcTFNz8FsyBQoHld_8qBoVtrfZVTW-pHmgo55gURAmim92JAe4Q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93" y="2315001"/>
            <a:ext cx="2055254" cy="153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t3.gstatic.com/images?q=tbn:ANd9GcS4ACQQu6yMtBd11CABt7LaFqV4K9jCqjXz7tMuXhzh4oc1nF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587" y="2344940"/>
            <a:ext cx="2247869" cy="150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230747" y="2438400"/>
            <a:ext cx="531254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1</a:t>
            </a:r>
            <a:r>
              <a:rPr lang="fr-FR" sz="3600" dirty="0" smtClean="0">
                <a:latin typeface="Kristen ITC" pitchFamily="66" charset="0"/>
              </a:rPr>
              <a:t>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4257" y="304800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18 </a:t>
            </a:r>
            <a:r>
              <a:rPr lang="fr-FR" sz="3200" dirty="0" smtClean="0">
                <a:latin typeface="Kristen ITC" pitchFamily="66" charset="0"/>
              </a:rPr>
              <a:t>octobre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30746" y="1371600"/>
            <a:ext cx="8613361" cy="58477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écrivez:  français ou américain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" y="4942820"/>
            <a:ext cx="2508633" cy="1981200"/>
          </a:xfrm>
          <a:prstGeom prst="rect">
            <a:avLst/>
          </a:prstGeom>
        </p:spPr>
      </p:pic>
      <p:sp>
        <p:nvSpPr>
          <p:cNvPr id="16" name="TextBox 6"/>
          <p:cNvSpPr txBox="1"/>
          <p:nvPr/>
        </p:nvSpPr>
        <p:spPr>
          <a:xfrm>
            <a:off x="2989144" y="2285837"/>
            <a:ext cx="531254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2. 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5334000" y="2222906"/>
            <a:ext cx="6096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3.  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TextBox 6"/>
          <p:cNvSpPr txBox="1"/>
          <p:nvPr/>
        </p:nvSpPr>
        <p:spPr>
          <a:xfrm>
            <a:off x="2527371" y="4572000"/>
            <a:ext cx="533398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4</a:t>
            </a:r>
            <a:r>
              <a:rPr lang="fr-FR" sz="2800" dirty="0" smtClean="0">
                <a:latin typeface="Kristen ITC" pitchFamily="66" charset="0"/>
              </a:rPr>
              <a:t>.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1035" name="Picture 11" descr="http://t0.gstatic.com/images?q=tbn:ANd9GcSFuFn9gCWgARLA17e4gb-v4MhKLaj79HHgNceMVYyabs8QR9-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35" y="4332510"/>
            <a:ext cx="2422869" cy="242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6"/>
          <p:cNvSpPr txBox="1"/>
          <p:nvPr/>
        </p:nvSpPr>
        <p:spPr>
          <a:xfrm>
            <a:off x="4998076" y="4278712"/>
            <a:ext cx="6096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5.  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20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2011-10-18T12:14:37Z</dcterms:modified>
</cp:coreProperties>
</file>